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1" r:id="rId4"/>
    <p:sldId id="26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24"/>
  </p:normalViewPr>
  <p:slideViewPr>
    <p:cSldViewPr snapToGrid="0" snapToObjects="1">
      <p:cViewPr varScale="1">
        <p:scale>
          <a:sx n="90" d="100"/>
          <a:sy n="90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E8325-EB1E-A844-9782-0E72E65F5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9258" y="2111665"/>
            <a:ext cx="8915399" cy="1458448"/>
          </a:xfrm>
        </p:spPr>
        <p:txBody>
          <a:bodyPr>
            <a:normAutofit/>
          </a:bodyPr>
          <a:lstStyle/>
          <a:p>
            <a:r>
              <a:rPr lang="en-US" sz="3200" dirty="0"/>
              <a:t>Creating a risk profile on electronic patient record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5707A8E-1314-304F-B994-BECCE0AD2B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0459" y="4052711"/>
            <a:ext cx="2513363" cy="496711"/>
          </a:xfrm>
        </p:spPr>
        <p:txBody>
          <a:bodyPr/>
          <a:lstStyle/>
          <a:p>
            <a:r>
              <a:rPr lang="en-US" dirty="0"/>
              <a:t>Savitha </a:t>
            </a:r>
            <a:r>
              <a:rPr lang="en-US" dirty="0" err="1"/>
              <a:t>Mamidiyala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742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AC362-2470-6A41-B766-778450255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1095022"/>
            <a:ext cx="8911687" cy="809978"/>
          </a:xfrm>
        </p:spPr>
        <p:txBody>
          <a:bodyPr/>
          <a:lstStyle/>
          <a:p>
            <a:r>
              <a:rPr lang="en-US" sz="3200" dirty="0"/>
              <a:t>Current status: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4BE40-BE61-3B48-AC1C-DC7E84000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Added few more columns(drugs) to the dataset</a:t>
            </a:r>
          </a:p>
          <a:p>
            <a:r>
              <a:rPr lang="en-US" dirty="0"/>
              <a:t>Grouped age column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7B0C90-FEB9-6A46-94E7-B427BECA6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300" y="3155794"/>
            <a:ext cx="5301476" cy="218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189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6535B-7AC4-9E4B-9525-CB0A2BF43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1083732"/>
            <a:ext cx="8911687" cy="821267"/>
          </a:xfrm>
        </p:spPr>
        <p:txBody>
          <a:bodyPr/>
          <a:lstStyle/>
          <a:p>
            <a:r>
              <a:rPr lang="en-US" sz="3200" dirty="0" err="1"/>
              <a:t>Mortatlity</a:t>
            </a:r>
            <a:r>
              <a:rPr lang="en-US" sz="3200" dirty="0"/>
              <a:t> Count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0906A2-E824-674A-B14F-1F8230BB7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7FF30A-0397-674B-8D80-10FE24221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4" y="2183912"/>
            <a:ext cx="9820275" cy="367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7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F1570-5196-FA46-A92B-10D1F00DB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413" y="509810"/>
            <a:ext cx="8911687" cy="774249"/>
          </a:xfrm>
        </p:spPr>
        <p:txBody>
          <a:bodyPr/>
          <a:lstStyle/>
          <a:p>
            <a:r>
              <a:rPr lang="en-US" sz="3200" dirty="0"/>
              <a:t>Final Dataset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FB2A7F3-A788-0447-8483-694FDE8FBD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7413" y="1284059"/>
            <a:ext cx="3938587" cy="567455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031A37-A92F-6C49-A6A1-692BD6E6A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726" y="1284059"/>
            <a:ext cx="5130069" cy="565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29251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63</TotalTime>
  <Words>30</Words>
  <Application>Microsoft Macintosh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Wisp</vt:lpstr>
      <vt:lpstr>Creating a risk profile on electronic patient record</vt:lpstr>
      <vt:lpstr>Current status:</vt:lpstr>
      <vt:lpstr>Mortatlity Count</vt:lpstr>
      <vt:lpstr>Final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risk profile on electronic patient record</dc:title>
  <dc:creator>Microsoft Office User</dc:creator>
  <cp:lastModifiedBy>Microsoft Office User</cp:lastModifiedBy>
  <cp:revision>10</cp:revision>
  <dcterms:created xsi:type="dcterms:W3CDTF">2019-03-20T15:46:00Z</dcterms:created>
  <dcterms:modified xsi:type="dcterms:W3CDTF">2019-04-03T16:38:35Z</dcterms:modified>
</cp:coreProperties>
</file>

<file path=docProps/thumbnail.jpeg>
</file>